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57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1FFD-A020-B071-C929-3A8F8A71C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EA87B-5469-374C-0FC3-FD65E5209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487D0-412B-4FA5-CD6A-D3193DD7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5D041-DECD-192F-182E-273B7A48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25F52-2482-D23A-1143-070974CF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2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9DDED-1EA1-EF2A-BA5B-04F1CCAF4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AF41F-8277-1B1B-E7A6-2A89B450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72BF2-9B87-850B-01D2-1B5DA4EAD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79D89-BFCC-B12A-C4F7-3ADD9AE3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A670D-2F7B-101D-3A7C-92807F56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BF409-4D44-A0DB-7FD4-933E224E1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50AC8-20F9-FF71-5579-A72061F61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7B9AF-A9B9-985B-D7B7-0693F391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6D32F-E3A0-F58B-6D6C-936C29FA8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813B5-FE39-19A5-19A1-86BC62FD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79326-A3C7-2C97-5896-3C266CCE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B23D9-38EB-CCD0-E219-7F849DB3B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9E33B-6B4F-C6E3-8315-691047378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04472-3F0C-5E38-1B14-E39474C4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D69B3-8228-4FB1-5590-1688FFF1E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FD041-8052-06E6-0AEC-B0221D66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3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98534-BBA0-2913-C831-D3DC418D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DB29F-2C4A-796D-537D-4C3D0271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3829D-FD79-3234-D520-6D0973E77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7EF9A2-9060-ACDC-EA74-D9CB27E0F8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10962E-6E36-4FC5-D945-CE851040D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382DE4-1EAA-4636-405D-4887F107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DB3635-95F1-7CB1-31C7-7010FCE4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8FF6E-2124-81C3-5CF4-B53FF7B1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8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1DED3-098F-AF81-B8EA-51A8F466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A589AE-091D-C6EF-614E-1994D113C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C62FB-B2A8-97F4-4F45-69D891A6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44224-E7F8-C49C-EDDE-85856989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2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A0D7FF-04C3-B383-9D7E-F41B91E5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DCB23C-A713-3742-75B5-133E4005C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84B02-6B01-7C6B-5918-31AE7940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C5106-8E28-4EC9-63F6-48405741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FA309-288F-FB7B-DAD8-B4CE0F449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CD6A2-54BE-C38F-0BA0-545B14937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241DA3-6D67-4D58-C003-6C216506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C70C3-CBAF-5F12-5291-BD4506DA7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1C998-0E90-A2A9-6B9A-A27E93BA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0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A05A3-CA8E-523D-C583-38530AD97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7AF6E3-F6FF-6671-4678-38B4E2F85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9A0FE-5780-5B15-1711-2B112A78F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5C895-D1EB-895D-F5D1-44971E67D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B6365-C02D-E736-C009-DCE04C48E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E48C1-E666-2E9D-EC81-870A2F869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4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EA70-DBA2-FEFA-D67D-CAD3BFB4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D49726-32A1-CCD3-3670-F7A51A1CC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5C5CF-0F10-74A5-36DB-F9621A6B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9DA40-CD33-6F4C-3779-532D925A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58BD2-809C-3F77-D77E-F80C8AC81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AF61C-FEDD-A02F-A708-47648DFFAB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D6137C-0A7F-A68B-B4D6-D870E958D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D9609-56A2-2A57-A5CE-236C716D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73B38-AB3B-2725-A72B-BC99694C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D0100-E0AC-3537-C020-B6FE67182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4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7CD0AD-8687-A15D-1BF8-C86D79F76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F1005-5D75-074A-3DB7-2BB7CFD56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04B5-2303-B061-E0E9-FD0E40412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ADD30-D060-4656-AD9A-A73D2FF9602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B6C58-68ED-D6E8-9951-6128010EF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65B78-56F8-3D6D-C806-93758F525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942C18-087E-440F-BFE6-FA34FE570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6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A2F30-9C3E-E43B-0FEA-6AD1303B31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Grizzly Fly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EF32B-21BA-DEF9-AC0A-2B98EECDC3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3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display of three fishing lures: a shiny, metallic spinner, a natural-looking jig, and a shiny, black lure, all placed on a plain background.&#10;&#10;AI-generated content may be incorrect.">
            <a:extLst>
              <a:ext uri="{FF2B5EF4-FFF2-40B4-BE49-F238E27FC236}">
                <a16:creationId xmlns:a16="http://schemas.microsoft.com/office/drawing/2014/main" id="{016A4F09-DC36-1FFF-FC40-5AE8ED480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49" y="0"/>
            <a:ext cx="8622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1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display of three fishing lures: a shiny, metallic spinner, a natural-looking jig, and a shiny, black lure, all placed on a plain background.&#10;&#10;AI-generated content may be incorrect.">
            <a:extLst>
              <a:ext uri="{FF2B5EF4-FFF2-40B4-BE49-F238E27FC236}">
                <a16:creationId xmlns:a16="http://schemas.microsoft.com/office/drawing/2014/main" id="{572C0BF5-61A9-DDEF-6511-0B09083B8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49" y="0"/>
            <a:ext cx="8622502" cy="6858000"/>
          </a:xfrm>
          <a:prstGeom prst="rect">
            <a:avLst/>
          </a:prstGeom>
        </p:spPr>
      </p:pic>
      <p:pic>
        <p:nvPicPr>
          <p:cNvPr id="5" name="Picture 4" descr="The image shows a fishing tool being set up, with a base laid down and strands of holo micro flash added.&#10;&#10;AI-generated content may be incorrect.">
            <a:extLst>
              <a:ext uri="{FF2B5EF4-FFF2-40B4-BE49-F238E27FC236}">
                <a16:creationId xmlns:a16="http://schemas.microsoft.com/office/drawing/2014/main" id="{A1EF926B-F98D-C70B-260B-A068A6864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980" y="0"/>
            <a:ext cx="9148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13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fly fishing setup with a fly line tied to two grizzly hackles on each side.&#10;&#10;AI-generated content may be incorrect.">
            <a:extLst>
              <a:ext uri="{FF2B5EF4-FFF2-40B4-BE49-F238E27FC236}">
                <a16:creationId xmlns:a16="http://schemas.microsoft.com/office/drawing/2014/main" id="{810E95C0-E523-BABA-578D-986EE212D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69" y="0"/>
            <a:ext cx="9140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1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process where a Palmer hackle is being attached to a hook eye, involving the construction of a head, a whip finish, and cement application.&#10;&#10;AI-generated content may be incorrect.">
            <a:extLst>
              <a:ext uri="{FF2B5EF4-FFF2-40B4-BE49-F238E27FC236}">
                <a16:creationId xmlns:a16="http://schemas.microsoft.com/office/drawing/2014/main" id="{05513430-7F8D-0778-A4AB-0EACAC63F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5" name="Picture 4" descr="The image shows a display of three fishing lures: a shiny, metallic spinner, a natural-looking jig, and a shiny, black lure, all placed on a plain background.&#10;&#10;AI-generated content may be incorrect.">
            <a:extLst>
              <a:ext uri="{FF2B5EF4-FFF2-40B4-BE49-F238E27FC236}">
                <a16:creationId xmlns:a16="http://schemas.microsoft.com/office/drawing/2014/main" id="{CA70766E-E54F-F82C-0C6E-332A89E68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49" y="0"/>
            <a:ext cx="8622502" cy="6858000"/>
          </a:xfrm>
          <a:prstGeom prst="rect">
            <a:avLst/>
          </a:prstGeom>
        </p:spPr>
      </p:pic>
      <p:pic>
        <p:nvPicPr>
          <p:cNvPr id="7" name="Picture 6" descr="The image shows a fishing tool being set up, with a base laid down and strands of holo micro flash added.&#10;&#10;AI-generated content may be incorrect.">
            <a:extLst>
              <a:ext uri="{FF2B5EF4-FFF2-40B4-BE49-F238E27FC236}">
                <a16:creationId xmlns:a16="http://schemas.microsoft.com/office/drawing/2014/main" id="{F2D76D91-093D-9D49-79FC-A88908403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980" y="0"/>
            <a:ext cx="9148039" cy="6858000"/>
          </a:xfrm>
          <a:prstGeom prst="rect">
            <a:avLst/>
          </a:prstGeom>
        </p:spPr>
      </p:pic>
      <p:pic>
        <p:nvPicPr>
          <p:cNvPr id="9" name="Picture 8" descr="The image shows a fly fishing setup with a fly line tied to two grizzly hackles on each side.&#10;&#10;AI-generated content may be incorrect.">
            <a:extLst>
              <a:ext uri="{FF2B5EF4-FFF2-40B4-BE49-F238E27FC236}">
                <a16:creationId xmlns:a16="http://schemas.microsoft.com/office/drawing/2014/main" id="{1F2ADBFD-974F-8EC1-7FDC-EC2A85C4C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69" y="0"/>
            <a:ext cx="9140262" cy="6858000"/>
          </a:xfrm>
          <a:prstGeom prst="rect">
            <a:avLst/>
          </a:prstGeom>
        </p:spPr>
      </p:pic>
      <p:pic>
        <p:nvPicPr>
          <p:cNvPr id="11" name="Picture 10" descr="The image depicts a fly fishing setup, showing a fly attached to two or three hackles, with thread looped around the eye of a hook.&#10;&#10;AI-generated content may be incorrect.">
            <a:extLst>
              <a:ext uri="{FF2B5EF4-FFF2-40B4-BE49-F238E27FC236}">
                <a16:creationId xmlns:a16="http://schemas.microsoft.com/office/drawing/2014/main" id="{83399ABB-B443-4BBA-BAC4-94EA8B2EF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2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process where a Palmer hackle is being attached to a hook eye, involving the construction of a head, a whip finish, and cement application.&#10;&#10;AI-generated content may be incorrect.">
            <a:extLst>
              <a:ext uri="{FF2B5EF4-FFF2-40B4-BE49-F238E27FC236}">
                <a16:creationId xmlns:a16="http://schemas.microsoft.com/office/drawing/2014/main" id="{FCE52DB1-FEB2-6E00-F7F6-C01F96EC6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88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Grizzly Fly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Smith</dc:creator>
  <cp:lastModifiedBy>Craig Smith</cp:lastModifiedBy>
  <cp:revision>1</cp:revision>
  <dcterms:created xsi:type="dcterms:W3CDTF">2026-09-21T15:34:54Z</dcterms:created>
  <dcterms:modified xsi:type="dcterms:W3CDTF">2026-09-21T15:39:44Z</dcterms:modified>
</cp:coreProperties>
</file>