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431" autoAdjust="0"/>
    <p:restoredTop sz="94660"/>
  </p:normalViewPr>
  <p:slideViewPr>
    <p:cSldViewPr snapToGrid="0">
      <p:cViewPr>
        <p:scale>
          <a:sx n="64" d="100"/>
          <a:sy n="64" d="100"/>
        </p:scale>
        <p:origin x="9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DD7AB-C73C-16DC-BA0E-738ECF5EA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F9E2F9-AF7B-EE42-97D3-E3E316F942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691A-AF07-472E-C1BE-530218A83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48CB-9064-42E8-962B-980AAB45C54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D0A09-6961-D1B5-17C7-9FFCD81ED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1668D-7071-9678-1212-25AE5C3B5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375D-7427-41B2-BABF-694D8B108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040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76699-F230-78CC-7C99-6D1D819D8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C48A3-376D-7F1B-EEE9-CE18A0406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EE231-CB66-84D1-99BE-2F59281EC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48CB-9064-42E8-962B-980AAB45C54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ECF15-8E8B-55B1-4596-702402449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8AB0E-2463-E125-8B34-C05E52BAA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375D-7427-41B2-BABF-694D8B108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37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24932-B223-1ED6-BF3E-763AC2B63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F1858-F96E-F29F-3BB1-91A529F7C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33350-03D8-8649-0D5E-FBF54A0BD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48CB-9064-42E8-962B-980AAB45C54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C8E96-97B9-CD0C-744F-39A9D8852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169FC-43C3-F4AB-2E2C-8F435E0DB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375D-7427-41B2-BABF-694D8B108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371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75148-988D-82F5-67A2-C038C1133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F61FE-FC07-4FAB-E70E-41D1E144B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192DCE-3338-CF01-47F4-DB6B566A8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C3CA80-7E96-17A8-806C-A2286B3A9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48CB-9064-42E8-962B-980AAB45C54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0E15F-4BC0-EA5A-5EC3-43DB4726A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ACEE74-D40E-7AE0-9F1C-720CF8CD4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375D-7427-41B2-BABF-694D8B108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05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7DDE2-6FD4-E50D-0479-2A4BB267B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3D5CE6-0CD6-040D-0D8A-934D9DE7A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FF58A5-4846-2D50-1E31-B0874E876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F43047-1742-1D06-2C62-0148A080E9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E8097-AF16-0033-635C-885980E632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E8CC3C-D249-D058-A5DE-B4C62244B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48CB-9064-42E8-962B-980AAB45C54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1BBFC2-7ED2-AEFC-0E04-45B1F93DD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D7FAD8-328E-3335-D540-771D4420E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375D-7427-41B2-BABF-694D8B108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85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02C27-CFB2-2815-9D9D-F1DF31F2D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9D4665-D6EA-E34D-EAAF-991DAEEBC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48CB-9064-42E8-962B-980AAB45C54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69D241-7846-3F5C-81DA-13BD5A5E5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5CCB-04CA-A75E-73F4-6B28802A4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375D-7427-41B2-BABF-694D8B108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53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360027-B0D4-CE1E-A93E-6D174025F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48CB-9064-42E8-962B-980AAB45C54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2F364F-A002-D8F5-FAD9-2AD428FD3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DA3E2-53A2-E762-8773-4CFAE4346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375D-7427-41B2-BABF-694D8B108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32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69DDB-B6B2-39AE-D023-954C4F577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73A5E-88C3-BD26-BF72-86115C4428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3E239-FAB6-A284-9C7F-B08DF33CD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6698A8-C8CA-78BA-D87D-9133EA59D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48CB-9064-42E8-962B-980AAB45C54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E1051-6281-9C0F-730E-4C028B02E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9A0EE-8DEB-3D9C-2DC3-F6F088F2A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375D-7427-41B2-BABF-694D8B108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92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221A2-C869-5303-471D-31E647B92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5A5D1D-EFF5-6C70-AF6B-6BF069B3A5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00F65-D3F1-B53F-357B-17F7AF02E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4AD724-5AD5-E322-0D4E-2950CE64C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48CB-9064-42E8-962B-980AAB45C54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6BB6C5-CD6D-ED17-69EF-E2C22931F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6D7B9F-9C1B-E2EB-7226-A55E62C95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375D-7427-41B2-BABF-694D8B108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73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A7E12-D8AA-6C42-D95D-EA1CA6C5C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B35EF8-A051-A5C0-6910-2C6AB3C46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5B51E-0EB1-CB4E-F462-19C2A797C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48CB-9064-42E8-962B-980AAB45C54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FDFCB-A2C9-4756-9CB8-518DBB638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22BEA-35CE-3F1F-48E8-A4180CCC0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375D-7427-41B2-BABF-694D8B108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099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3C365C-54BD-936F-6478-739F1347C4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B1614-EC39-3DAA-CDA6-6251B2AAC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9A2C1-B4DF-F380-72A2-AD5377CE8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848CB-9064-42E8-962B-980AAB45C54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45B64-51B0-2766-2038-00CD39C9D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179FD-7A07-E6A6-8168-E419D2ED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6375D-7427-41B2-BABF-694D8B108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203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CB75F4-1EB0-332E-A935-C4E083E98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9DF7F2-2ECE-1774-B85F-EE799F9ED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49409-A020-09B3-F6CA-313E86AF58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B848CB-9064-42E8-962B-980AAB45C54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4F60A-DF9E-4C75-2254-4B44B615A1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98C59-69C6-1046-76B3-132B9E2B6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56375D-7427-41B2-BABF-694D8B1080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40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AD317-635E-D75E-EC58-3DF7EEDEF2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44B951-E086-2CEA-4138-3087C08ACF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The image depicts a bright orange lure, or float, being towed by a fishing line, suspended above clear, blue water.&#10;&#10;AI-generated content may be incorrect.">
            <a:extLst>
              <a:ext uri="{FF2B5EF4-FFF2-40B4-BE49-F238E27FC236}">
                <a16:creationId xmlns:a16="http://schemas.microsoft.com/office/drawing/2014/main" id="{7C65C71E-4DD7-2F56-9623-1E4E99CD5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558800"/>
            <a:ext cx="81280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6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FC2A7-98FF-4319-20F3-C3485335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he image shows a person holding a fishing hook with a thread being attached from the eye of the hook to its bend.&#10;&#10;AI-generated content may be incorrect.">
            <a:extLst>
              <a:ext uri="{FF2B5EF4-FFF2-40B4-BE49-F238E27FC236}">
                <a16:creationId xmlns:a16="http://schemas.microsoft.com/office/drawing/2014/main" id="{4C8976BF-6258-E29F-9A6A-7726645D0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117" y="1825625"/>
            <a:ext cx="582976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611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36146-0B46-7662-9673-5672AF4C6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The image shows a fishing hook with a shrimp tail attached, demonstrating the process of tying the tail down at the bend of the hook.&#10;&#10;AI-generated content may be incorrect.">
            <a:extLst>
              <a:ext uri="{FF2B5EF4-FFF2-40B4-BE49-F238E27FC236}">
                <a16:creationId xmlns:a16="http://schemas.microsoft.com/office/drawing/2014/main" id="{CABFAA1D-D45B-56FB-0422-B6DE9747D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473" y="2084304"/>
            <a:ext cx="5133362" cy="383398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2DF4154-5E5E-4AFE-A016-CEA4699B0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952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FEF0-7AC8-B297-3D0B-8B9F42024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The image shows a fishing hook with a thread being looped onto it.&#10;&#10;AI-generated content may be incorrect.">
            <a:extLst>
              <a:ext uri="{FF2B5EF4-FFF2-40B4-BE49-F238E27FC236}">
                <a16:creationId xmlns:a16="http://schemas.microsoft.com/office/drawing/2014/main" id="{9A8F0743-6BB0-D2E0-CFFA-FB6EED14C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970" y="1825625"/>
            <a:ext cx="582605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013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6D537-6EEE-AE7C-E2AA-1802D7162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hand is holding a fishing hook, preparing to tie a piece of foam to the hook for fishing.&#10;&#10;AI-generated content may be incorrect.">
            <a:extLst>
              <a:ext uri="{FF2B5EF4-FFF2-40B4-BE49-F238E27FC236}">
                <a16:creationId xmlns:a16="http://schemas.microsoft.com/office/drawing/2014/main" id="{CE557B7D-434C-C5E3-CC73-BF5836E53F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970" y="1825625"/>
            <a:ext cx="582605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03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0F8CF-5B77-B9E3-4537-4751C5564B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A0F084-4E20-6E70-D42B-D8C0FA7E19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The image shows a person holding a fishing hook with a thread being attached from the eye of the hook to its bend.&#10;&#10;AI-generated content may be incorrect.">
            <a:extLst>
              <a:ext uri="{FF2B5EF4-FFF2-40B4-BE49-F238E27FC236}">
                <a16:creationId xmlns:a16="http://schemas.microsoft.com/office/drawing/2014/main" id="{648670D0-9B19-D37B-4176-0CC696BB7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948" y="0"/>
            <a:ext cx="9188103" cy="6858000"/>
          </a:xfrm>
          <a:prstGeom prst="rect">
            <a:avLst/>
          </a:prstGeom>
        </p:spPr>
      </p:pic>
      <p:pic>
        <p:nvPicPr>
          <p:cNvPr id="7" name="Picture 6" descr="A diagram illustrating the process of assembling a fly fishing lure, detailing the steps to lift, wrap, and secure the material for the shrimp legs.&#10;&#10;AI-generated content may be incorrect.">
            <a:extLst>
              <a:ext uri="{FF2B5EF4-FFF2-40B4-BE49-F238E27FC236}">
                <a16:creationId xmlns:a16="http://schemas.microsoft.com/office/drawing/2014/main" id="{592F1D57-00FD-FA08-17F2-39433C1D80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93700"/>
            <a:ext cx="8128000" cy="60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222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AFF5C-241D-B709-BB56-5D312D071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he image shows a flipped fly antenna being attached to a device, with the front orientation indicated.&#10;&#10;AI-generated content may be incorrect.">
            <a:extLst>
              <a:ext uri="{FF2B5EF4-FFF2-40B4-BE49-F238E27FC236}">
                <a16:creationId xmlns:a16="http://schemas.microsoft.com/office/drawing/2014/main" id="{839EA46E-E184-41E6-F455-6837604A0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970" y="1825625"/>
            <a:ext cx="582605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90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2CCC6-7F43-69F1-F0D0-D3D6A71D1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he image shows a fishing hook with a fishing line attached, ready to be used for fishing, with a foam bobber at the notch.&#10;&#10;AI-generated content may be incorrect.">
            <a:extLst>
              <a:ext uri="{FF2B5EF4-FFF2-40B4-BE49-F238E27FC236}">
                <a16:creationId xmlns:a16="http://schemas.microsoft.com/office/drawing/2014/main" id="{DFB87A4C-93A1-CA5A-72F7-5BC73865AE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780" y="1825625"/>
            <a:ext cx="582844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3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FCDE8-BCC6-A748-D445-77A8C2803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he diagram illustrates a tape measure, with the end positioned diagonally at approximately one-third of its length, on a piece of foam.&#10;&#10;AI-generated content may be incorrect.">
            <a:extLst>
              <a:ext uri="{FF2B5EF4-FFF2-40B4-BE49-F238E27FC236}">
                <a16:creationId xmlns:a16="http://schemas.microsoft.com/office/drawing/2014/main" id="{28C86D03-87AE-7C85-DD70-F52E04848B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816" y="1825625"/>
            <a:ext cx="5826367" cy="4351338"/>
          </a:xfrm>
          <a:prstGeom prst="rect">
            <a:avLst/>
          </a:prstGeom>
        </p:spPr>
      </p:pic>
      <p:pic>
        <p:nvPicPr>
          <p:cNvPr id="7" name="Picture 6" descr="10&#10;&#10;AI-generated content may be incorrect.">
            <a:extLst>
              <a:ext uri="{FF2B5EF4-FFF2-40B4-BE49-F238E27FC236}">
                <a16:creationId xmlns:a16="http://schemas.microsoft.com/office/drawing/2014/main" id="{3D96D0A6-2F21-5FC7-9863-A4AE67111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754" y="0"/>
            <a:ext cx="9186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264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E328B-0E19-D17A-F55B-39C62959D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he image shows a foam loop being manipulated with a pair of tweezers, likely demonstrating how to create a looped structure.&#10;&#10;AI-generated content may be incorrect.">
            <a:extLst>
              <a:ext uri="{FF2B5EF4-FFF2-40B4-BE49-F238E27FC236}">
                <a16:creationId xmlns:a16="http://schemas.microsoft.com/office/drawing/2014/main" id="{57FC1BA8-B916-9F9B-B7C5-BED0B051E4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422" y="1825625"/>
            <a:ext cx="582715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94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2C2C4-1DB4-D533-16A4-5C17ADFE6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he image depicts a folded, unhooked hook with a whip finish and a secured eye loop, indicating a prepared fishing hook.&#10;&#10;AI-generated content may be incorrect.">
            <a:extLst>
              <a:ext uri="{FF2B5EF4-FFF2-40B4-BE49-F238E27FC236}">
                <a16:creationId xmlns:a16="http://schemas.microsoft.com/office/drawing/2014/main" id="{FD3B46D8-4BCD-37CF-A3B1-916318077F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158" y="1825625"/>
            <a:ext cx="58276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470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0B7B4-029B-7FE5-23A0-67E3A7521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13&#10;&#10;AI-generated content may be incorrect.">
            <a:extLst>
              <a:ext uri="{FF2B5EF4-FFF2-40B4-BE49-F238E27FC236}">
                <a16:creationId xmlns:a16="http://schemas.microsoft.com/office/drawing/2014/main" id="{F06429C3-5091-BC9D-9444-21F61A3927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617" y="1825625"/>
            <a:ext cx="582276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396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Smith</dc:creator>
  <cp:lastModifiedBy>Craig Smith</cp:lastModifiedBy>
  <cp:revision>1</cp:revision>
  <dcterms:created xsi:type="dcterms:W3CDTF">2026-09-21T15:47:34Z</dcterms:created>
  <dcterms:modified xsi:type="dcterms:W3CDTF">2026-09-21T15:59:54Z</dcterms:modified>
</cp:coreProperties>
</file>